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9" r:id="rId8"/>
    <p:sldId id="261" r:id="rId9"/>
    <p:sldId id="262" r:id="rId10"/>
    <p:sldId id="263" r:id="rId11"/>
    <p:sldId id="270" r:id="rId12"/>
    <p:sldId id="265" r:id="rId13"/>
    <p:sldId id="271" r:id="rId14"/>
    <p:sldId id="266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092C67-45FE-473F-B010-1565FD398B7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E4E500-8B7B-4C6F-82E2-C42D52C61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C67-45FE-473F-B010-1565FD398B7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E500-8B7B-4C6F-82E2-C42D52C61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1092C67-45FE-473F-B010-1565FD398B7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E4E500-8B7B-4C6F-82E2-C42D52C61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C67-45FE-473F-B010-1565FD398B7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E500-8B7B-4C6F-82E2-C42D52C61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092C67-45FE-473F-B010-1565FD398B7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BE4E500-8B7B-4C6F-82E2-C42D52C61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C67-45FE-473F-B010-1565FD398B7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E500-8B7B-4C6F-82E2-C42D52C61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C67-45FE-473F-B010-1565FD398B7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E500-8B7B-4C6F-82E2-C42D52C61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C67-45FE-473F-B010-1565FD398B7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E500-8B7B-4C6F-82E2-C42D52C61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092C67-45FE-473F-B010-1565FD398B7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E500-8B7B-4C6F-82E2-C42D52C61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C67-45FE-473F-B010-1565FD398B7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E500-8B7B-4C6F-82E2-C42D52C61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C67-45FE-473F-B010-1565FD398B7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E500-8B7B-4C6F-82E2-C42D52C619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092C67-45FE-473F-B010-1565FD398B7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E4E500-8B7B-4C6F-82E2-C42D52C61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15370" cy="32147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7200" b="1" dirty="0">
                <a:solidFill>
                  <a:srgbClr val="FFFF00"/>
                </a:solidFill>
              </a:rPr>
              <a:t>Н</a:t>
            </a:r>
            <a:r>
              <a:rPr lang="ru-RU" sz="7200" b="1" dirty="0" smtClean="0">
                <a:solidFill>
                  <a:srgbClr val="FFFF00"/>
                </a:solidFill>
              </a:rPr>
              <a:t>аши выпускники – наша гордость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786322"/>
            <a:ext cx="1985954" cy="852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запросу &quot;колледж Аяжан выпускники фото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643314"/>
            <a:ext cx="478634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51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61526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Поезд здоровья «ДЕНСАУЛЫҚ»</a:t>
            </a:r>
            <a:endParaRPr lang="ru-RU" i="1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146" name="Picture 2" descr="C:\Users\Колледж-Аяжан\Desktop\IMG-20200224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2266"/>
            <a:ext cx="7858179" cy="5715734"/>
          </a:xfrm>
          <a:prstGeom prst="rect">
            <a:avLst/>
          </a:prstGeom>
          <a:noFill/>
        </p:spPr>
      </p:pic>
    </p:spTree>
  </p:cSld>
  <p:clrMapOvr>
    <a:masterClrMapping/>
  </p:clrMapOvr>
  <p:transition advTm="1032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Колледж-Аяжан\Desktop\IMG-20200224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929618" cy="6357982"/>
          </a:xfrm>
          <a:prstGeom prst="rect">
            <a:avLst/>
          </a:prstGeom>
          <a:noFill/>
        </p:spPr>
      </p:pic>
    </p:spTree>
  </p:cSld>
  <p:clrMapOvr>
    <a:masterClrMapping/>
  </p:clrMapOvr>
  <p:transition advTm="709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3400420" cy="320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Колледж-Аяжан\Desktop\IMG-20200224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0"/>
            <a:ext cx="692948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755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Колледж-Аяжан\Desktop\IMG-20200224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429552" cy="6643709"/>
          </a:xfrm>
          <a:prstGeom prst="rect">
            <a:avLst/>
          </a:prstGeom>
          <a:noFill/>
        </p:spPr>
      </p:pic>
    </p:spTree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01080" cy="15716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Поезд «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Денсаулы</a:t>
            </a:r>
            <a:r>
              <a:rPr lang="kk-KZ" dirty="0" smtClean="0">
                <a:solidFill>
                  <a:schemeClr val="bg2">
                    <a:lumMod val="50000"/>
                  </a:schemeClr>
                </a:solidFill>
              </a:rPr>
              <a:t>қ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»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оснащен современным оборудованием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Колледж-Аяжан\Desktop\IMG-20200224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802"/>
            <a:ext cx="7686700" cy="4929198"/>
          </a:xfrm>
          <a:prstGeom prst="rect">
            <a:avLst/>
          </a:prstGeom>
          <a:noFill/>
        </p:spPr>
      </p:pic>
    </p:spTree>
  </p:cSld>
  <p:clrMapOvr>
    <a:masterClrMapping/>
  </p:clrMapOvr>
  <p:transition advTm="964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chemeClr val="tx2">
                    <a:lumMod val="50000"/>
                  </a:schemeClr>
                </a:solidFill>
              </a:rPr>
              <a:t>Лаборатория 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Колледж-Аяжан\Desktop\IMG-20200224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 advTm="979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214414" y="1463039"/>
            <a:ext cx="5214974" cy="1800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Колледж-Аяжан\Desktop\IMG-20200224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4118"/>
            <a:ext cx="8172400" cy="669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51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715304" cy="614366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ru-RU" sz="80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8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Медицина – это призвание.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713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93991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Габдуллина </a:t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b="1" i="1" dirty="0" err="1" smtClean="0">
                <a:solidFill>
                  <a:srgbClr val="FF0000"/>
                </a:solidFill>
              </a:rPr>
              <a:t>Эльмира</a:t>
            </a:r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sz="5400" b="1" i="1" dirty="0" err="1" smtClean="0">
                <a:solidFill>
                  <a:srgbClr val="FF0000"/>
                </a:solidFill>
              </a:rPr>
              <a:t>Чапаевна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7615262" cy="400052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Выпускница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колледжа «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</a:rPr>
              <a:t>Аяжан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» 2006 года.</a:t>
            </a:r>
          </a:p>
          <a:p>
            <a:pPr algn="ctr">
              <a:buNone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О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перационная медицинская сестра Университетской клиники «Аксай» 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</a:rPr>
              <a:t>КазНМУ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имени С.Д.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</a:rPr>
              <a:t>Асфендиярова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С 2014 года – старшая медсестра операционного отделения.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87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715304" cy="25003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Залог успешной операции и выздоровления пациента  - заботливые и профессиональные медицинские сестры.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Колледж-Аяжан\Desktop\2018051216504948367_whatsapp-image-2018-05-12-at-16-43-31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7"/>
            <a:ext cx="5357850" cy="371475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99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Из интервью: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/>
              <a:t>«О сделанном в юности выборе в пользу </a:t>
            </a:r>
          </a:p>
          <a:p>
            <a:pPr algn="ctr">
              <a:buNone/>
            </a:pPr>
            <a:r>
              <a:rPr lang="ru-RU" sz="4400" dirty="0" smtClean="0"/>
              <a:t>этой профессии </a:t>
            </a:r>
          </a:p>
          <a:p>
            <a:pPr algn="ctr">
              <a:buNone/>
            </a:pPr>
            <a:r>
              <a:rPr lang="ru-RU" sz="4400" dirty="0" smtClean="0"/>
              <a:t>ни разу не пожалела.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Медсестра – это мое призвание» </a:t>
            </a:r>
            <a:r>
              <a:rPr lang="ru-RU" sz="4400" dirty="0" smtClean="0"/>
              <a:t>- признается </a:t>
            </a:r>
          </a:p>
          <a:p>
            <a:pPr algn="ctr">
              <a:buNone/>
            </a:pPr>
            <a:r>
              <a:rPr lang="ru-RU" sz="4400" dirty="0" err="1" smtClean="0"/>
              <a:t>Эльмира</a:t>
            </a:r>
            <a:r>
              <a:rPr lang="ru-RU" sz="4400" dirty="0" smtClean="0"/>
              <a:t> </a:t>
            </a:r>
            <a:r>
              <a:rPr lang="ru-RU" sz="4400" dirty="0" err="1" smtClean="0"/>
              <a:t>Чапаевна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ransition advTm="1038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15262" cy="200024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От слаженности действий врача и медсестры зависит успех операции. Для этой работы нужны хорошие знания и навыки, скорость реакции и крепкая нервная система.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Колледж-Аяжан\Desktop\1526122205_whatsapp-image-2018-05-12-at-16-43-31.jpe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4143404" cy="4860642"/>
          </a:xfrm>
          <a:prstGeom prst="rect">
            <a:avLst/>
          </a:prstGeom>
          <a:noFill/>
        </p:spPr>
      </p:pic>
    </p:spTree>
  </p:cSld>
  <p:clrMapOvr>
    <a:masterClrMapping/>
  </p:clrMapOvr>
  <p:transition advTm="1045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Колледж-Аяжан\Desktop\IMG-20200221-WA0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143668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00760" y="6215082"/>
            <a:ext cx="857256" cy="240654"/>
          </a:xfrm>
        </p:spPr>
        <p:txBody>
          <a:bodyPr>
            <a:normAutofit fontScale="47500" lnSpcReduction="20000"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Tm="697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928670"/>
            <a:ext cx="4643470" cy="5343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C:\Users\Колледж-Аяжан\Desktop\IMG-20200221-WA00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90938"/>
            <a:ext cx="6357982" cy="6767061"/>
          </a:xfrm>
          <a:prstGeom prst="rect">
            <a:avLst/>
          </a:prstGeom>
          <a:noFill/>
        </p:spPr>
      </p:pic>
    </p:spTree>
  </p:cSld>
  <p:clrMapOvr>
    <a:masterClrMapping/>
  </p:clrMapOvr>
  <p:transition advTm="689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714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Наши выпускники работают на поезде здоровья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Денсаулы</a:t>
            </a:r>
            <a:r>
              <a:rPr lang="kk-KZ" dirty="0" smtClean="0">
                <a:solidFill>
                  <a:schemeClr val="accent3">
                    <a:lumMod val="75000"/>
                  </a:schemeClr>
                </a:solidFill>
              </a:rPr>
              <a:t>қ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14488"/>
            <a:ext cx="7239000" cy="4929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200" b="1" i="1" dirty="0" err="1" smtClean="0">
                <a:solidFill>
                  <a:schemeClr val="accent2">
                    <a:lumMod val="50000"/>
                  </a:schemeClr>
                </a:solidFill>
              </a:rPr>
              <a:t>Манская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Татьяна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Петровна –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Старшая медсестра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УК «Аксай»,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Выпускница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колледжа «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Аяжан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»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2006 года.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099" name="Picture 3" descr="C:\Users\Колледж-Аяжан\Desktop\IMG-20200224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85927"/>
            <a:ext cx="3071834" cy="4857784"/>
          </a:xfrm>
          <a:prstGeom prst="rect">
            <a:avLst/>
          </a:prstGeom>
          <a:noFill/>
        </p:spPr>
      </p:pic>
    </p:spTree>
  </p:cSld>
  <p:clrMapOvr>
    <a:masterClrMapping/>
  </p:clrMapOvr>
  <p:transition advTm="1090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714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Наши выпускники работают на поезде здоровья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Денсаулы</a:t>
            </a:r>
            <a:r>
              <a:rPr lang="kk-KZ" dirty="0" smtClean="0">
                <a:solidFill>
                  <a:schemeClr val="accent3">
                    <a:lumMod val="75000"/>
                  </a:schemeClr>
                </a:solidFill>
              </a:rPr>
              <a:t>қ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758138" cy="4669810"/>
          </a:xfrm>
        </p:spPr>
        <p:txBody>
          <a:bodyPr/>
          <a:lstStyle/>
          <a:p>
            <a:pPr algn="r">
              <a:buNone/>
            </a:pP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Исмагулова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Гульзат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Ашкеновна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 –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выпускница 2019 года.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Медсестра кабинета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компьютерной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диагностики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и рентгенографии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УК «Аксай».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Колледж-Аяжан\Desktop\IMG-20200224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3643338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Tm="1006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236</TotalTime>
  <Words>177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Наши выпускники – наша гордость</vt:lpstr>
      <vt:lpstr>Габдуллина  Эльмира Чапаевна</vt:lpstr>
      <vt:lpstr>Залог успешной операции и выздоровления пациента  - заботливые и профессиональные медицинские сестры.</vt:lpstr>
      <vt:lpstr>Из интервью:</vt:lpstr>
      <vt:lpstr>От слаженности действий врача и медсестры зависит успех операции. Для этой работы нужны хорошие знания и навыки, скорость реакции и крепкая нервная система. </vt:lpstr>
      <vt:lpstr>Слайд 6</vt:lpstr>
      <vt:lpstr>Слайд 7</vt:lpstr>
      <vt:lpstr>Наши выпускники работают на поезде здоровья «Денсаулық»</vt:lpstr>
      <vt:lpstr>Наши выпускники работают на поезде здоровья «Денсаулық»</vt:lpstr>
      <vt:lpstr>Поезд здоровья «ДЕНСАУЛЫҚ»</vt:lpstr>
      <vt:lpstr>Слайд 11</vt:lpstr>
      <vt:lpstr>Слайд 12</vt:lpstr>
      <vt:lpstr>Слайд 13</vt:lpstr>
      <vt:lpstr>Поезд «Денсаулық»  оснащен современным оборудованием</vt:lpstr>
      <vt:lpstr>Лаборатория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выпускники – наша гордость</dc:title>
  <dc:creator>Колледж-Аяжан</dc:creator>
  <cp:lastModifiedBy>Аяжан</cp:lastModifiedBy>
  <cp:revision>27</cp:revision>
  <dcterms:created xsi:type="dcterms:W3CDTF">2020-02-24T03:00:47Z</dcterms:created>
  <dcterms:modified xsi:type="dcterms:W3CDTF">2020-02-24T14:56:31Z</dcterms:modified>
</cp:coreProperties>
</file>